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3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58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86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69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8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48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46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4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59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02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3B2BA-82BB-448E-AE74-E547861D14A3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6620-2D40-4A75-BDCE-0A9D587647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4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53" y="0"/>
            <a:ext cx="12279953" cy="69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49" y="-1"/>
            <a:ext cx="12212049" cy="6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14</cp:revision>
  <dcterms:created xsi:type="dcterms:W3CDTF">2024-10-22T18:47:49Z</dcterms:created>
  <dcterms:modified xsi:type="dcterms:W3CDTF">2024-10-23T08:08:43Z</dcterms:modified>
</cp:coreProperties>
</file>